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_rels/presentation.xml.rels" ContentType="application/vnd.openxmlformats-package.relationships+xml"/>
  <Override PartName="/ppt/media/image29.png" ContentType="image/png"/>
  <Override PartName="/ppt/media/image21.jpeg" ContentType="image/jpeg"/>
  <Override PartName="/ppt/media/image26.jpeg" ContentType="image/jpeg"/>
  <Override PartName="/ppt/media/image24.png" ContentType="image/png"/>
  <Override PartName="/ppt/media/image11.jpeg" ContentType="image/jpeg"/>
  <Override PartName="/ppt/media/image23.png" ContentType="image/png"/>
  <Override PartName="/ppt/media/image22.png" ContentType="image/png"/>
  <Override PartName="/ppt/media/image19.png" ContentType="image/png"/>
  <Override PartName="/ppt/media/image20.png" ContentType="image/png"/>
  <Override PartName="/ppt/media/image36.jpeg" ContentType="image/jpeg"/>
  <Override PartName="/ppt/media/image18.png" ContentType="image/png"/>
  <Override PartName="/ppt/media/image6.jpeg" ContentType="image/jpeg"/>
  <Override PartName="/ppt/media/image17.png" ContentType="image/png"/>
  <Override PartName="/ppt/media/image32.jpeg" ContentType="image/jpeg"/>
  <Override PartName="/ppt/media/image16.jpeg" ContentType="image/jpeg"/>
  <Override PartName="/ppt/media/image15.png" ContentType="image/png"/>
  <Override PartName="/ppt/media/image14.png" ContentType="image/png"/>
  <Override PartName="/ppt/media/image7.png" ContentType="image/png"/>
  <Override PartName="/ppt/media/image34.jpeg" ContentType="image/jpeg"/>
  <Override PartName="/ppt/media/image12.png" ContentType="image/png"/>
  <Override PartName="/ppt/media/image9.png" ContentType="image/png"/>
  <Override PartName="/ppt/media/image40.jpeg" ContentType="image/jpeg"/>
  <Override PartName="/ppt/media/image44.jpeg" ContentType="image/jpeg"/>
  <Override PartName="/ppt/media/image28.png" ContentType="image/png"/>
  <Override PartName="/ppt/media/image38.jpeg" ContentType="image/jpeg"/>
  <Override PartName="/ppt/media/image30.png" ContentType="image/png"/>
  <Override PartName="/ppt/media/image37.jpeg" ContentType="image/jpeg"/>
  <Override PartName="/ppt/media/image13.png" ContentType="image/png"/>
  <Override PartName="/ppt/media/image31.jpeg" ContentType="image/jpeg"/>
  <Override PartName="/ppt/media/image2.png" ContentType="image/png"/>
  <Override PartName="/ppt/media/image41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.png" ContentType="image/png"/>
  <Override PartName="/ppt/media/image39.jpeg" ContentType="image/jpeg"/>
  <Override PartName="/ppt/media/image8.png" ContentType="image/png"/>
  <Override PartName="/ppt/media/image1.jpeg" ContentType="image/jpeg"/>
  <Override PartName="/ppt/media/image35.jpeg" ContentType="image/jpeg"/>
  <Override PartName="/ppt/media/image10.png" ContentType="image/png"/>
  <Override PartName="/ppt/media/image27.png" ContentType="image/png"/>
  <Override PartName="/ppt/media/image33.jpeg" ContentType="image/jpeg"/>
  <Override PartName="/ppt/media/image3.png" ContentType="image/png"/>
  <Override PartName="/ppt/media/image25.png" ContentType="image/png"/>
  <Override PartName="/ppt/media/image42.jpeg" ContentType="image/jpeg"/>
  <Override PartName="/ppt/media/image5.png" ContentType="image/png"/>
  <Override PartName="/ppt/media/image43.jpeg" ContentType="image/jpeg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4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23.xml.rels" ContentType="application/vnd.openxmlformats-package.relationships+xml"/>
  <Override PartName="/ppt/slides/_rels/slide11.xml.rels" ContentType="application/vnd.openxmlformats-package.relationships+xml"/>
  <Override PartName="/ppt/slides/_rels/slide24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43959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103400" y="4251960"/>
            <a:ext cx="43959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355920" y="206064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1103400" y="425196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3355920" y="425196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14151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2589840" y="2060640"/>
            <a:ext cx="14151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075920" y="2060640"/>
            <a:ext cx="14151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1103400" y="4251960"/>
            <a:ext cx="14151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2589840" y="4251960"/>
            <a:ext cx="14151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4075920" y="4251960"/>
            <a:ext cx="14151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1103400" y="2060640"/>
            <a:ext cx="4395960" cy="4195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439596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214488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3355920" y="2060640"/>
            <a:ext cx="214488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646200" y="452520"/>
            <a:ext cx="9403920" cy="6489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3355920" y="2060640"/>
            <a:ext cx="214488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1103400" y="425196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1103400" y="2060640"/>
            <a:ext cx="4395960" cy="4195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214488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355920" y="206064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3355920" y="425196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355920" y="206064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1103400" y="4251960"/>
            <a:ext cx="43959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43959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1103400" y="4251960"/>
            <a:ext cx="43959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355920" y="206064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1103400" y="425196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3355920" y="425196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14151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2589840" y="2060640"/>
            <a:ext cx="14151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075920" y="2060640"/>
            <a:ext cx="14151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1103400" y="4251960"/>
            <a:ext cx="14151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2589840" y="4251960"/>
            <a:ext cx="14151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4075920" y="4251960"/>
            <a:ext cx="14151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subTitle"/>
          </p:nvPr>
        </p:nvSpPr>
        <p:spPr>
          <a:xfrm>
            <a:off x="1103400" y="2060640"/>
            <a:ext cx="4395960" cy="4195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439596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214488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355920" y="2060640"/>
            <a:ext cx="214488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439596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ubTitle"/>
          </p:nvPr>
        </p:nvSpPr>
        <p:spPr>
          <a:xfrm>
            <a:off x="646200" y="452520"/>
            <a:ext cx="9403920" cy="6489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3355920" y="2060640"/>
            <a:ext cx="214488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1103400" y="425196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214488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355920" y="206064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3355920" y="425196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3355920" y="206064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1103400" y="4251960"/>
            <a:ext cx="43959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43959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1103400" y="4251960"/>
            <a:ext cx="43959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3355920" y="206064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1103400" y="425196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3355920" y="425196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14151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2589840" y="2060640"/>
            <a:ext cx="14151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075920" y="2060640"/>
            <a:ext cx="14151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body"/>
          </p:nvPr>
        </p:nvSpPr>
        <p:spPr>
          <a:xfrm>
            <a:off x="1103400" y="4251960"/>
            <a:ext cx="14151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0" name="PlaceHolder 6"/>
          <p:cNvSpPr>
            <a:spLocks noGrp="1"/>
          </p:cNvSpPr>
          <p:nvPr>
            <p:ph type="body"/>
          </p:nvPr>
        </p:nvSpPr>
        <p:spPr>
          <a:xfrm>
            <a:off x="2589840" y="4251960"/>
            <a:ext cx="14151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1" name="PlaceHolder 7"/>
          <p:cNvSpPr>
            <a:spLocks noGrp="1"/>
          </p:cNvSpPr>
          <p:nvPr>
            <p:ph type="body"/>
          </p:nvPr>
        </p:nvSpPr>
        <p:spPr>
          <a:xfrm>
            <a:off x="4075920" y="4251960"/>
            <a:ext cx="14151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1103400" y="2060640"/>
            <a:ext cx="4395960" cy="4195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439596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214488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355920" y="2060640"/>
            <a:ext cx="214488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214488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355920" y="2060640"/>
            <a:ext cx="214488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646200" y="452520"/>
            <a:ext cx="9403920" cy="6489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3355920" y="2060640"/>
            <a:ext cx="214488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1103400" y="425196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214488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3355920" y="206064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3355920" y="425196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3355920" y="206064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1103400" y="4251960"/>
            <a:ext cx="43959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43959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1103400" y="4251960"/>
            <a:ext cx="43959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3355920" y="206064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1103400" y="425196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3355920" y="425196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14151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2589840" y="2060640"/>
            <a:ext cx="14151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075920" y="2060640"/>
            <a:ext cx="14151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1103400" y="4251960"/>
            <a:ext cx="14151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2589840" y="4251960"/>
            <a:ext cx="14151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4075920" y="4251960"/>
            <a:ext cx="14151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subTitle"/>
          </p:nvPr>
        </p:nvSpPr>
        <p:spPr>
          <a:xfrm>
            <a:off x="1103400" y="2060640"/>
            <a:ext cx="4395960" cy="4195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439596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214488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3355920" y="2060640"/>
            <a:ext cx="214488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ubTitle"/>
          </p:nvPr>
        </p:nvSpPr>
        <p:spPr>
          <a:xfrm>
            <a:off x="646200" y="452520"/>
            <a:ext cx="9403920" cy="6489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3355920" y="2060640"/>
            <a:ext cx="214488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1103400" y="425196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214488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3355920" y="206064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3355920" y="425196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3355920" y="206064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1103400" y="4251960"/>
            <a:ext cx="43959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43959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1103400" y="4251960"/>
            <a:ext cx="43959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3355920" y="206064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1103400" y="425196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 type="body"/>
          </p:nvPr>
        </p:nvSpPr>
        <p:spPr>
          <a:xfrm>
            <a:off x="3355920" y="425196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46200" y="452520"/>
            <a:ext cx="9403920" cy="6489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14151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2589840" y="2060640"/>
            <a:ext cx="14151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4075920" y="2060640"/>
            <a:ext cx="14151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 type="body"/>
          </p:nvPr>
        </p:nvSpPr>
        <p:spPr>
          <a:xfrm>
            <a:off x="1103400" y="4251960"/>
            <a:ext cx="14151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45" name="PlaceHolder 6"/>
          <p:cNvSpPr>
            <a:spLocks noGrp="1"/>
          </p:cNvSpPr>
          <p:nvPr>
            <p:ph type="body"/>
          </p:nvPr>
        </p:nvSpPr>
        <p:spPr>
          <a:xfrm>
            <a:off x="2589840" y="4251960"/>
            <a:ext cx="14151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46" name="PlaceHolder 7"/>
          <p:cNvSpPr>
            <a:spLocks noGrp="1"/>
          </p:cNvSpPr>
          <p:nvPr>
            <p:ph type="body"/>
          </p:nvPr>
        </p:nvSpPr>
        <p:spPr>
          <a:xfrm>
            <a:off x="4075920" y="4251960"/>
            <a:ext cx="14151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subTitle"/>
          </p:nvPr>
        </p:nvSpPr>
        <p:spPr>
          <a:xfrm>
            <a:off x="1103400" y="2060640"/>
            <a:ext cx="4395960" cy="4195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439596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214488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3355920" y="2060640"/>
            <a:ext cx="214488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subTitle"/>
          </p:nvPr>
        </p:nvSpPr>
        <p:spPr>
          <a:xfrm>
            <a:off x="646200" y="452520"/>
            <a:ext cx="9403920" cy="6489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3355920" y="2060640"/>
            <a:ext cx="214488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 type="body"/>
          </p:nvPr>
        </p:nvSpPr>
        <p:spPr>
          <a:xfrm>
            <a:off x="1103400" y="425196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214488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3355920" y="206064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 type="body"/>
          </p:nvPr>
        </p:nvSpPr>
        <p:spPr>
          <a:xfrm>
            <a:off x="3355920" y="425196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3355920" y="206064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1103400" y="4251960"/>
            <a:ext cx="43959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3355920" y="2060640"/>
            <a:ext cx="214488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103400" y="425196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43959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1103400" y="4251960"/>
            <a:ext cx="43959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3355920" y="206064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1103400" y="425196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86" name="PlaceHolder 5"/>
          <p:cNvSpPr>
            <a:spLocks noGrp="1"/>
          </p:cNvSpPr>
          <p:nvPr>
            <p:ph type="body"/>
          </p:nvPr>
        </p:nvSpPr>
        <p:spPr>
          <a:xfrm>
            <a:off x="3355920" y="425196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14151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2589840" y="2060640"/>
            <a:ext cx="14151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 type="body"/>
          </p:nvPr>
        </p:nvSpPr>
        <p:spPr>
          <a:xfrm>
            <a:off x="4075920" y="2060640"/>
            <a:ext cx="14151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1" name="PlaceHolder 5"/>
          <p:cNvSpPr>
            <a:spLocks noGrp="1"/>
          </p:cNvSpPr>
          <p:nvPr>
            <p:ph type="body"/>
          </p:nvPr>
        </p:nvSpPr>
        <p:spPr>
          <a:xfrm>
            <a:off x="1103400" y="4251960"/>
            <a:ext cx="14151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2" name="PlaceHolder 6"/>
          <p:cNvSpPr>
            <a:spLocks noGrp="1"/>
          </p:cNvSpPr>
          <p:nvPr>
            <p:ph type="body"/>
          </p:nvPr>
        </p:nvSpPr>
        <p:spPr>
          <a:xfrm>
            <a:off x="2589840" y="4251960"/>
            <a:ext cx="14151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3" name="PlaceHolder 7"/>
          <p:cNvSpPr>
            <a:spLocks noGrp="1"/>
          </p:cNvSpPr>
          <p:nvPr>
            <p:ph type="body"/>
          </p:nvPr>
        </p:nvSpPr>
        <p:spPr>
          <a:xfrm>
            <a:off x="4075920" y="4251960"/>
            <a:ext cx="14151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214488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355920" y="206064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3355920" y="425196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103400" y="206064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3355920" y="2060640"/>
            <a:ext cx="21448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103400" y="4251960"/>
            <a:ext cx="439596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26.jpe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7" descr=""/>
          <p:cNvPicPr/>
          <p:nvPr/>
        </p:nvPicPr>
        <p:blipFill>
          <a:blip r:embed="rId3"/>
          <a:srcRect l="3610" t="0" r="0" b="0"/>
          <a:stretch/>
        </p:blipFill>
        <p:spPr>
          <a:xfrm>
            <a:off x="0" y="2670120"/>
            <a:ext cx="4036680" cy="4187520"/>
          </a:xfrm>
          <a:prstGeom prst="rect">
            <a:avLst/>
          </a:prstGeom>
          <a:ln>
            <a:noFill/>
          </a:ln>
        </p:spPr>
      </p:pic>
      <p:pic>
        <p:nvPicPr>
          <p:cNvPr id="1" name="Picture 6" descr=""/>
          <p:cNvPicPr/>
          <p:nvPr/>
        </p:nvPicPr>
        <p:blipFill>
          <a:blip r:embed="rId4"/>
          <a:srcRect l="35647" t="0" r="0" b="0"/>
          <a:stretch/>
        </p:blipFill>
        <p:spPr>
          <a:xfrm>
            <a:off x="0" y="2892600"/>
            <a:ext cx="1522080" cy="2364840"/>
          </a:xfrm>
          <a:prstGeom prst="rect">
            <a:avLst/>
          </a:prstGeom>
          <a:ln>
            <a:noFill/>
          </a:ln>
        </p:spPr>
      </p:pic>
      <p:sp>
        <p:nvSpPr>
          <p:cNvPr id="2" name="CustomShape 1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 rotWithShape="0">
            <a:gsLst>
              <a:gs pos="0">
                <a:srgbClr val="7ac4f0"/>
              </a:gs>
              <a:gs pos="100000">
                <a:srgbClr val="7ac4f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0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" name="Picture 8" descr=""/>
          <p:cNvPicPr/>
          <p:nvPr/>
        </p:nvPicPr>
        <p:blipFill>
          <a:blip r:embed="rId5"/>
          <a:srcRect l="0" t="28812" r="0" b="0"/>
          <a:stretch/>
        </p:blipFill>
        <p:spPr>
          <a:xfrm>
            <a:off x="7999560" y="0"/>
            <a:ext cx="1603080" cy="1141200"/>
          </a:xfrm>
          <a:prstGeom prst="rect">
            <a:avLst/>
          </a:prstGeom>
          <a:ln>
            <a:noFill/>
          </a:ln>
        </p:spPr>
      </p:pic>
      <p:pic>
        <p:nvPicPr>
          <p:cNvPr id="4" name="Picture 9" descr=""/>
          <p:cNvPicPr/>
          <p:nvPr/>
        </p:nvPicPr>
        <p:blipFill>
          <a:blip r:embed="rId6"/>
          <a:srcRect l="0" t="0" r="0" b="23333"/>
          <a:stretch/>
        </p:blipFill>
        <p:spPr>
          <a:xfrm>
            <a:off x="8609040" y="6095880"/>
            <a:ext cx="993240" cy="76176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" name="PlaceHolder 3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332928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7200" spc="-1" strike="noStrike">
                <a:solidFill>
                  <a:srgbClr val="ebebeb"/>
                </a:solidFill>
                <a:latin typeface="Century Gothic"/>
              </a:rPr>
              <a:t>Click to edit Master title style</a:t>
            </a:r>
            <a:endParaRPr b="0" lang="en-US" sz="7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dt"/>
          </p:nvPr>
        </p:nvSpPr>
        <p:spPr>
          <a:xfrm rot="5400000">
            <a:off x="10155240" y="1790640"/>
            <a:ext cx="990360" cy="30456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fld id="{44656EE0-9A2D-4868-A67F-688CA5DFD988}" type="datetime">
              <a:rPr b="0" lang="en-US" sz="1100" spc="-1" strike="noStrike">
                <a:solidFill>
                  <a:srgbClr val="ffffff"/>
                </a:solidFill>
                <a:latin typeface="Century Gothic"/>
              </a:rPr>
              <a:t>6/3/21</a:t>
            </a:fld>
            <a:endParaRPr b="0" lang="en-US" sz="1100" spc="-1" strike="noStrike"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ftr"/>
          </p:nvPr>
        </p:nvSpPr>
        <p:spPr>
          <a:xfrm rot="5400000">
            <a:off x="8951400" y="3224880"/>
            <a:ext cx="3858840" cy="304560"/>
          </a:xfrm>
          <a:prstGeom prst="rect">
            <a:avLst/>
          </a:prstGeom>
        </p:spPr>
        <p:txBody>
          <a:bodyPr anchor="b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sldNum"/>
          </p:nvPr>
        </p:nvSpPr>
        <p:spPr>
          <a:xfrm>
            <a:off x="10352160" y="295200"/>
            <a:ext cx="837720" cy="76788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fld id="{60CE7BA6-DC93-42B6-B3FD-9AC4CBE11290}" type="slidenum">
              <a:rPr b="0" lang="en-US" sz="2800" spc="-1" strike="noStrike">
                <a:solidFill>
                  <a:srgbClr val="ffffff"/>
                </a:solidFill>
                <a:latin typeface="Century Gothic"/>
              </a:rPr>
              <a:t>&lt;number&gt;</a:t>
            </a:fld>
            <a:endParaRPr b="0" lang="en-US" sz="2800" spc="-1" strike="noStrike">
              <a:latin typeface="Times New Roman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Click to edit the outline text format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ffffff"/>
                </a:solidFill>
                <a:latin typeface="Century Gothic"/>
              </a:rPr>
              <a:t>Second Outline Level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ffffff"/>
                </a:solidFill>
                <a:latin typeface="Century Gothic"/>
              </a:rPr>
              <a:t>Third Outline Level</a:t>
            </a:r>
            <a:endParaRPr b="0" lang="en-US" sz="1400" spc="-1" strike="noStrike">
              <a:solidFill>
                <a:srgbClr val="ffffff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ffffff"/>
                </a:solidFill>
                <a:latin typeface="Century Gothic"/>
              </a:rPr>
              <a:t>Fourth Outline Level</a:t>
            </a:r>
            <a:endParaRPr b="0" lang="en-US" sz="1400" spc="-1" strike="noStrike">
              <a:solidFill>
                <a:srgbClr val="ffffff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Fifth Outline Level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Sixth Outline Level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Seventh Outline Level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7" descr=""/>
          <p:cNvPicPr/>
          <p:nvPr/>
        </p:nvPicPr>
        <p:blipFill>
          <a:blip r:embed="rId3"/>
          <a:srcRect l="3610" t="0" r="0" b="0"/>
          <a:stretch/>
        </p:blipFill>
        <p:spPr>
          <a:xfrm>
            <a:off x="0" y="2670120"/>
            <a:ext cx="4036680" cy="4187520"/>
          </a:xfrm>
          <a:prstGeom prst="rect">
            <a:avLst/>
          </a:prstGeom>
          <a:ln>
            <a:noFill/>
          </a:ln>
        </p:spPr>
      </p:pic>
      <p:pic>
        <p:nvPicPr>
          <p:cNvPr id="48" name="Picture 6" descr=""/>
          <p:cNvPicPr/>
          <p:nvPr/>
        </p:nvPicPr>
        <p:blipFill>
          <a:blip r:embed="rId4"/>
          <a:srcRect l="35647" t="0" r="0" b="0"/>
          <a:stretch/>
        </p:blipFill>
        <p:spPr>
          <a:xfrm>
            <a:off x="0" y="2892600"/>
            <a:ext cx="1522080" cy="2364840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 rotWithShape="0">
            <a:gsLst>
              <a:gs pos="0">
                <a:srgbClr val="7ac4f0"/>
              </a:gs>
              <a:gs pos="100000">
                <a:srgbClr val="7ac4f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0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50" name="Picture 8" descr=""/>
          <p:cNvPicPr/>
          <p:nvPr/>
        </p:nvPicPr>
        <p:blipFill>
          <a:blip r:embed="rId5"/>
          <a:srcRect l="0" t="28812" r="0" b="0"/>
          <a:stretch/>
        </p:blipFill>
        <p:spPr>
          <a:xfrm>
            <a:off x="7999560" y="0"/>
            <a:ext cx="1603080" cy="1141200"/>
          </a:xfrm>
          <a:prstGeom prst="rect">
            <a:avLst/>
          </a:prstGeom>
          <a:ln>
            <a:noFill/>
          </a:ln>
        </p:spPr>
      </p:pic>
      <p:pic>
        <p:nvPicPr>
          <p:cNvPr id="51" name="Picture 9" descr=""/>
          <p:cNvPicPr/>
          <p:nvPr/>
        </p:nvPicPr>
        <p:blipFill>
          <a:blip r:embed="rId6"/>
          <a:srcRect l="0" t="0" r="0" b="23333"/>
          <a:stretch/>
        </p:blipFill>
        <p:spPr>
          <a:xfrm>
            <a:off x="8609040" y="6095880"/>
            <a:ext cx="993240" cy="761760"/>
          </a:xfrm>
          <a:prstGeom prst="rect">
            <a:avLst/>
          </a:prstGeom>
          <a:ln>
            <a:noFill/>
          </a:ln>
        </p:spPr>
      </p:pic>
      <p:sp>
        <p:nvSpPr>
          <p:cNvPr id="52" name="CustomShape 2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" name="PlaceHolder 3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4200" spc="-1" strike="noStrike">
                <a:solidFill>
                  <a:srgbClr val="ebebeb"/>
                </a:solidFill>
                <a:latin typeface="Century Gothic"/>
              </a:rPr>
              <a:t>Click to edit Master title style</a:t>
            </a:r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1103400" y="2052720"/>
            <a:ext cx="8946720" cy="419544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Click to edit Master text styles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ffffff"/>
                </a:solidFill>
                <a:latin typeface="Century Gothic"/>
              </a:rPr>
              <a:t>Second level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ffffff"/>
                </a:solidFill>
                <a:latin typeface="Century Gothic"/>
              </a:rPr>
              <a:t>Third level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ffffff"/>
                </a:solidFill>
                <a:latin typeface="Century Gothic"/>
              </a:rPr>
              <a:t>Fourth level</a:t>
            </a:r>
            <a:endParaRPr b="0" lang="en-US" sz="1400" spc="-1" strike="noStrike">
              <a:solidFill>
                <a:srgbClr val="ffffff"/>
              </a:solid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ffffff"/>
                </a:solidFill>
                <a:latin typeface="Century Gothic"/>
              </a:rPr>
              <a:t>Fifth level</a:t>
            </a:r>
            <a:endParaRPr b="0" lang="en-US" sz="14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dt"/>
          </p:nvPr>
        </p:nvSpPr>
        <p:spPr>
          <a:xfrm rot="5400000">
            <a:off x="10155240" y="1790640"/>
            <a:ext cx="990360" cy="30456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fld id="{E0C5C9E7-C058-4716-9AFF-5A3B13645D7D}" type="datetime">
              <a:rPr b="0" lang="en-US" sz="1100" spc="-1" strike="noStrike">
                <a:solidFill>
                  <a:srgbClr val="ffffff"/>
                </a:solidFill>
                <a:latin typeface="Century Gothic"/>
              </a:rPr>
              <a:t>6/3/21</a:t>
            </a:fld>
            <a:endParaRPr b="0" lang="en-US" sz="1100" spc="-1" strike="noStrike">
              <a:latin typeface="Times New Roman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 type="ftr"/>
          </p:nvPr>
        </p:nvSpPr>
        <p:spPr>
          <a:xfrm rot="5400000">
            <a:off x="8951400" y="3224880"/>
            <a:ext cx="3858840" cy="304560"/>
          </a:xfrm>
          <a:prstGeom prst="rect">
            <a:avLst/>
          </a:prstGeom>
        </p:spPr>
        <p:txBody>
          <a:bodyPr anchor="b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57" name="PlaceHolder 7"/>
          <p:cNvSpPr>
            <a:spLocks noGrp="1"/>
          </p:cNvSpPr>
          <p:nvPr>
            <p:ph type="sldNum"/>
          </p:nvPr>
        </p:nvSpPr>
        <p:spPr>
          <a:xfrm>
            <a:off x="10352160" y="295200"/>
            <a:ext cx="837720" cy="76788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fld id="{0598A088-C19E-48CD-A3E5-DA25F22721DB}" type="slidenum">
              <a:rPr b="0" lang="en-US" sz="2800" spc="-1" strike="noStrike">
                <a:solidFill>
                  <a:srgbClr val="ffffff"/>
                </a:solidFill>
                <a:latin typeface="Century Gothic"/>
              </a:rPr>
              <a:t>&lt;number&gt;</a:t>
            </a:fld>
            <a:endParaRPr b="0" lang="en-US" sz="2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7" descr=""/>
          <p:cNvPicPr/>
          <p:nvPr/>
        </p:nvPicPr>
        <p:blipFill>
          <a:blip r:embed="rId3"/>
          <a:srcRect l="3610" t="0" r="0" b="0"/>
          <a:stretch/>
        </p:blipFill>
        <p:spPr>
          <a:xfrm>
            <a:off x="0" y="2670120"/>
            <a:ext cx="4036680" cy="4187520"/>
          </a:xfrm>
          <a:prstGeom prst="rect">
            <a:avLst/>
          </a:prstGeom>
          <a:ln>
            <a:noFill/>
          </a:ln>
        </p:spPr>
      </p:pic>
      <p:pic>
        <p:nvPicPr>
          <p:cNvPr id="95" name="Picture 6" descr=""/>
          <p:cNvPicPr/>
          <p:nvPr/>
        </p:nvPicPr>
        <p:blipFill>
          <a:blip r:embed="rId4"/>
          <a:srcRect l="35647" t="0" r="0" b="0"/>
          <a:stretch/>
        </p:blipFill>
        <p:spPr>
          <a:xfrm>
            <a:off x="0" y="2892600"/>
            <a:ext cx="1522080" cy="236484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 rotWithShape="0">
            <a:gsLst>
              <a:gs pos="0">
                <a:srgbClr val="7ac4f0"/>
              </a:gs>
              <a:gs pos="100000">
                <a:srgbClr val="7ac4f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0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97" name="Picture 8" descr=""/>
          <p:cNvPicPr/>
          <p:nvPr/>
        </p:nvPicPr>
        <p:blipFill>
          <a:blip r:embed="rId5"/>
          <a:srcRect l="0" t="28812" r="0" b="0"/>
          <a:stretch/>
        </p:blipFill>
        <p:spPr>
          <a:xfrm>
            <a:off x="7999560" y="0"/>
            <a:ext cx="1603080" cy="1141200"/>
          </a:xfrm>
          <a:prstGeom prst="rect">
            <a:avLst/>
          </a:prstGeom>
          <a:ln>
            <a:noFill/>
          </a:ln>
        </p:spPr>
      </p:pic>
      <p:pic>
        <p:nvPicPr>
          <p:cNvPr id="98" name="Picture 9" descr=""/>
          <p:cNvPicPr/>
          <p:nvPr/>
        </p:nvPicPr>
        <p:blipFill>
          <a:blip r:embed="rId6"/>
          <a:srcRect l="0" t="0" r="0" b="23333"/>
          <a:stretch/>
        </p:blipFill>
        <p:spPr>
          <a:xfrm>
            <a:off x="8609040" y="6095880"/>
            <a:ext cx="993240" cy="761760"/>
          </a:xfrm>
          <a:prstGeom prst="rect">
            <a:avLst/>
          </a:prstGeom>
          <a:ln>
            <a:noFill/>
          </a:ln>
        </p:spPr>
      </p:pic>
      <p:sp>
        <p:nvSpPr>
          <p:cNvPr id="99" name="CustomShape 2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0" name="PlaceHolder 3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4200" spc="-1" strike="noStrike">
                <a:solidFill>
                  <a:srgbClr val="ebebeb"/>
                </a:solidFill>
                <a:latin typeface="Century Gothic"/>
              </a:rPr>
              <a:t>Click to edit Master title style</a:t>
            </a:r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1103400" y="2060640"/>
            <a:ext cx="4395960" cy="4195440"/>
          </a:xfrm>
          <a:prstGeom prst="rect">
            <a:avLst/>
          </a:prstGeom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ffffff"/>
                </a:solidFill>
                <a:latin typeface="Century Gothic"/>
              </a:rPr>
              <a:t>Click to edit Master text styles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ffffff"/>
                </a:solidFill>
                <a:latin typeface="Century Gothic"/>
              </a:rPr>
              <a:t>Second level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ffffff"/>
                </a:solidFill>
                <a:latin typeface="Century Gothic"/>
              </a:rPr>
              <a:t>Third level</a:t>
            </a:r>
            <a:endParaRPr b="0" lang="en-US" sz="1400" spc="-1" strike="noStrike">
              <a:solidFill>
                <a:srgbClr val="ffffff"/>
              </a:solid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ffffff"/>
                </a:solidFill>
                <a:latin typeface="Century Gothic"/>
              </a:rPr>
              <a:t>Fourth level</a:t>
            </a:r>
            <a:endParaRPr b="0" lang="en-US" sz="1200" spc="-1" strike="noStrike">
              <a:solidFill>
                <a:srgbClr val="ffffff"/>
              </a:solid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ffffff"/>
                </a:solidFill>
                <a:latin typeface="Century Gothic"/>
              </a:rPr>
              <a:t>Fifth level</a:t>
            </a:r>
            <a:endParaRPr b="0" lang="en-US" sz="1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654520" y="2055960"/>
            <a:ext cx="4395960" cy="4199760"/>
          </a:xfrm>
          <a:prstGeom prst="rect">
            <a:avLst/>
          </a:prstGeom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ffffff"/>
                </a:solidFill>
                <a:latin typeface="Century Gothic"/>
              </a:rPr>
              <a:t>Click to edit Master text styles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ffffff"/>
                </a:solidFill>
                <a:latin typeface="Century Gothic"/>
              </a:rPr>
              <a:t>Second level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ffffff"/>
                </a:solidFill>
                <a:latin typeface="Century Gothic"/>
              </a:rPr>
              <a:t>Third level</a:t>
            </a:r>
            <a:endParaRPr b="0" lang="en-US" sz="1400" spc="-1" strike="noStrike">
              <a:solidFill>
                <a:srgbClr val="ffffff"/>
              </a:solid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ffffff"/>
                </a:solidFill>
                <a:latin typeface="Century Gothic"/>
              </a:rPr>
              <a:t>Fourth level</a:t>
            </a:r>
            <a:endParaRPr b="0" lang="en-US" sz="1200" spc="-1" strike="noStrike">
              <a:solidFill>
                <a:srgbClr val="ffffff"/>
              </a:solid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ffffff"/>
                </a:solidFill>
                <a:latin typeface="Century Gothic"/>
              </a:rPr>
              <a:t>Fifth level</a:t>
            </a:r>
            <a:endParaRPr b="0" lang="en-US" sz="1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3" name="PlaceHolder 6"/>
          <p:cNvSpPr>
            <a:spLocks noGrp="1"/>
          </p:cNvSpPr>
          <p:nvPr>
            <p:ph type="dt"/>
          </p:nvPr>
        </p:nvSpPr>
        <p:spPr>
          <a:xfrm rot="5400000">
            <a:off x="10155240" y="1790640"/>
            <a:ext cx="990360" cy="30456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fld id="{8F80080C-32E7-4FE2-B64A-A99667F7126A}" type="datetime">
              <a:rPr b="0" lang="en-US" sz="1100" spc="-1" strike="noStrike">
                <a:solidFill>
                  <a:srgbClr val="ffffff"/>
                </a:solidFill>
                <a:latin typeface="Century Gothic"/>
              </a:rPr>
              <a:t>6/3/21</a:t>
            </a:fld>
            <a:endParaRPr b="0" lang="en-US" sz="1100" spc="-1" strike="noStrike">
              <a:latin typeface="Times New Roman"/>
            </a:endParaRPr>
          </a:p>
        </p:txBody>
      </p:sp>
      <p:sp>
        <p:nvSpPr>
          <p:cNvPr id="104" name="PlaceHolder 7"/>
          <p:cNvSpPr>
            <a:spLocks noGrp="1"/>
          </p:cNvSpPr>
          <p:nvPr>
            <p:ph type="ftr"/>
          </p:nvPr>
        </p:nvSpPr>
        <p:spPr>
          <a:xfrm rot="5400000">
            <a:off x="8951400" y="3224880"/>
            <a:ext cx="3858840" cy="304560"/>
          </a:xfrm>
          <a:prstGeom prst="rect">
            <a:avLst/>
          </a:prstGeom>
        </p:spPr>
        <p:txBody>
          <a:bodyPr anchor="b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05" name="PlaceHolder 8"/>
          <p:cNvSpPr>
            <a:spLocks noGrp="1"/>
          </p:cNvSpPr>
          <p:nvPr>
            <p:ph type="sldNum"/>
          </p:nvPr>
        </p:nvSpPr>
        <p:spPr>
          <a:xfrm>
            <a:off x="10352160" y="295200"/>
            <a:ext cx="837720" cy="76788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fld id="{5F8DD992-3834-4AB7-8DC1-FF014B1DE5CA}" type="slidenum">
              <a:rPr b="0" lang="en-US" sz="2800" spc="-1" strike="noStrike">
                <a:solidFill>
                  <a:srgbClr val="ffffff"/>
                </a:solidFill>
                <a:latin typeface="Century Gothic"/>
              </a:rPr>
              <a:t>&lt;number&gt;</a:t>
            </a:fld>
            <a:endParaRPr b="0" lang="en-US" sz="2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7" descr=""/>
          <p:cNvPicPr/>
          <p:nvPr/>
        </p:nvPicPr>
        <p:blipFill>
          <a:blip r:embed="rId3"/>
          <a:srcRect l="3610" t="0" r="0" b="0"/>
          <a:stretch/>
        </p:blipFill>
        <p:spPr>
          <a:xfrm>
            <a:off x="0" y="2670120"/>
            <a:ext cx="4036680" cy="4187520"/>
          </a:xfrm>
          <a:prstGeom prst="rect">
            <a:avLst/>
          </a:prstGeom>
          <a:ln>
            <a:noFill/>
          </a:ln>
        </p:spPr>
      </p:pic>
      <p:pic>
        <p:nvPicPr>
          <p:cNvPr id="143" name="Picture 6" descr=""/>
          <p:cNvPicPr/>
          <p:nvPr/>
        </p:nvPicPr>
        <p:blipFill>
          <a:blip r:embed="rId4"/>
          <a:srcRect l="35647" t="0" r="0" b="0"/>
          <a:stretch/>
        </p:blipFill>
        <p:spPr>
          <a:xfrm>
            <a:off x="0" y="2892600"/>
            <a:ext cx="1522080" cy="2364840"/>
          </a:xfrm>
          <a:prstGeom prst="rect">
            <a:avLst/>
          </a:prstGeom>
          <a:ln>
            <a:noFill/>
          </a:ln>
        </p:spPr>
      </p:pic>
      <p:sp>
        <p:nvSpPr>
          <p:cNvPr id="144" name="CustomShape 1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 rotWithShape="0">
            <a:gsLst>
              <a:gs pos="0">
                <a:srgbClr val="7ac4f0"/>
              </a:gs>
              <a:gs pos="100000">
                <a:srgbClr val="7ac4f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0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45" name="Picture 8" descr=""/>
          <p:cNvPicPr/>
          <p:nvPr/>
        </p:nvPicPr>
        <p:blipFill>
          <a:blip r:embed="rId5"/>
          <a:srcRect l="0" t="28812" r="0" b="0"/>
          <a:stretch/>
        </p:blipFill>
        <p:spPr>
          <a:xfrm>
            <a:off x="7999560" y="0"/>
            <a:ext cx="1603080" cy="1141200"/>
          </a:xfrm>
          <a:prstGeom prst="rect">
            <a:avLst/>
          </a:prstGeom>
          <a:ln>
            <a:noFill/>
          </a:ln>
        </p:spPr>
      </p:pic>
      <p:pic>
        <p:nvPicPr>
          <p:cNvPr id="146" name="Picture 9" descr=""/>
          <p:cNvPicPr/>
          <p:nvPr/>
        </p:nvPicPr>
        <p:blipFill>
          <a:blip r:embed="rId6"/>
          <a:srcRect l="0" t="0" r="0" b="23333"/>
          <a:stretch/>
        </p:blipFill>
        <p:spPr>
          <a:xfrm>
            <a:off x="8609040" y="6095880"/>
            <a:ext cx="993240" cy="761760"/>
          </a:xfrm>
          <a:prstGeom prst="rect">
            <a:avLst/>
          </a:prstGeom>
          <a:ln>
            <a:noFill/>
          </a:ln>
        </p:spPr>
      </p:pic>
      <p:sp>
        <p:nvSpPr>
          <p:cNvPr id="147" name="CustomShape 2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8" name="PlaceHolder 3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3400560" cy="144756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ebebeb"/>
                </a:solidFill>
                <a:latin typeface="Century Gothic"/>
              </a:rPr>
              <a:t>Click to edit Master title style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784760" y="1447920"/>
            <a:ext cx="5195520" cy="4571640"/>
          </a:xfrm>
          <a:prstGeom prst="rect">
            <a:avLst/>
          </a:prstGeom>
        </p:spPr>
        <p:txBody>
          <a:bodyPr anchor="ctr"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Click to edit Master text styles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ffffff"/>
                </a:solidFill>
                <a:latin typeface="Century Gothic"/>
              </a:rPr>
              <a:t>Second level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ffffff"/>
                </a:solidFill>
                <a:latin typeface="Century Gothic"/>
              </a:rPr>
              <a:t>Third level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ffffff"/>
                </a:solidFill>
                <a:latin typeface="Century Gothic"/>
              </a:rPr>
              <a:t>Fourth level</a:t>
            </a:r>
            <a:endParaRPr b="0" lang="en-US" sz="1400" spc="-1" strike="noStrike">
              <a:solidFill>
                <a:srgbClr val="ffffff"/>
              </a:solid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ffffff"/>
                </a:solidFill>
                <a:latin typeface="Century Gothic"/>
              </a:rPr>
              <a:t>Fifth level</a:t>
            </a:r>
            <a:endParaRPr b="0" lang="en-US" sz="14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1154880" y="3129120"/>
            <a:ext cx="3400560" cy="289512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ffffff"/>
                </a:solidFill>
                <a:latin typeface="Century Gothic"/>
              </a:rPr>
              <a:t>Click to edit Master text styles</a:t>
            </a:r>
            <a:endParaRPr b="0" lang="en-US" sz="14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dt"/>
          </p:nvPr>
        </p:nvSpPr>
        <p:spPr>
          <a:xfrm rot="5400000">
            <a:off x="10155240" y="1790640"/>
            <a:ext cx="990360" cy="30456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fld id="{995BD8BF-9088-41C7-9AFA-0CB34DA89374}" type="datetime">
              <a:rPr b="0" lang="en-US" sz="1100" spc="-1" strike="noStrike">
                <a:solidFill>
                  <a:srgbClr val="ffffff"/>
                </a:solidFill>
                <a:latin typeface="Century Gothic"/>
              </a:rPr>
              <a:t>6/3/21</a:t>
            </a:fld>
            <a:endParaRPr b="0" lang="en-US" sz="1100" spc="-1" strike="noStrike">
              <a:latin typeface="Times New Roman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ftr"/>
          </p:nvPr>
        </p:nvSpPr>
        <p:spPr>
          <a:xfrm rot="5400000">
            <a:off x="8951400" y="3224880"/>
            <a:ext cx="3858840" cy="304560"/>
          </a:xfrm>
          <a:prstGeom prst="rect">
            <a:avLst/>
          </a:prstGeom>
        </p:spPr>
        <p:txBody>
          <a:bodyPr anchor="b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53" name="PlaceHolder 8"/>
          <p:cNvSpPr>
            <a:spLocks noGrp="1"/>
          </p:cNvSpPr>
          <p:nvPr>
            <p:ph type="sldNum"/>
          </p:nvPr>
        </p:nvSpPr>
        <p:spPr>
          <a:xfrm>
            <a:off x="10352160" y="295200"/>
            <a:ext cx="837720" cy="76788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fld id="{7081AF7D-83A4-4BDF-A269-F3C6E7771669}" type="slidenum">
              <a:rPr b="0" lang="en-US" sz="2800" spc="-1" strike="noStrike">
                <a:solidFill>
                  <a:srgbClr val="ffffff"/>
                </a:solidFill>
                <a:latin typeface="Century Gothic"/>
              </a:rPr>
              <a:t>&lt;number&gt;</a:t>
            </a:fld>
            <a:endParaRPr b="0" lang="en-US" sz="2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7" descr=""/>
          <p:cNvPicPr/>
          <p:nvPr/>
        </p:nvPicPr>
        <p:blipFill>
          <a:blip r:embed="rId3"/>
          <a:srcRect l="3610" t="0" r="0" b="0"/>
          <a:stretch/>
        </p:blipFill>
        <p:spPr>
          <a:xfrm>
            <a:off x="0" y="2670120"/>
            <a:ext cx="4036680" cy="4187520"/>
          </a:xfrm>
          <a:prstGeom prst="rect">
            <a:avLst/>
          </a:prstGeom>
          <a:ln>
            <a:noFill/>
          </a:ln>
        </p:spPr>
      </p:pic>
      <p:pic>
        <p:nvPicPr>
          <p:cNvPr id="191" name="Picture 6" descr=""/>
          <p:cNvPicPr/>
          <p:nvPr/>
        </p:nvPicPr>
        <p:blipFill>
          <a:blip r:embed="rId4"/>
          <a:srcRect l="35647" t="0" r="0" b="0"/>
          <a:stretch/>
        </p:blipFill>
        <p:spPr>
          <a:xfrm>
            <a:off x="0" y="2892600"/>
            <a:ext cx="1522080" cy="2364840"/>
          </a:xfrm>
          <a:prstGeom prst="rect">
            <a:avLst/>
          </a:prstGeom>
          <a:ln>
            <a:noFill/>
          </a:ln>
        </p:spPr>
      </p:pic>
      <p:sp>
        <p:nvSpPr>
          <p:cNvPr id="192" name="CustomShape 1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 rotWithShape="0">
            <a:gsLst>
              <a:gs pos="0">
                <a:srgbClr val="7ac4f0"/>
              </a:gs>
              <a:gs pos="100000">
                <a:srgbClr val="7ac4f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0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93" name="Picture 8" descr=""/>
          <p:cNvPicPr/>
          <p:nvPr/>
        </p:nvPicPr>
        <p:blipFill>
          <a:blip r:embed="rId5"/>
          <a:srcRect l="0" t="28812" r="0" b="0"/>
          <a:stretch/>
        </p:blipFill>
        <p:spPr>
          <a:xfrm>
            <a:off x="7999560" y="0"/>
            <a:ext cx="1603080" cy="1141200"/>
          </a:xfrm>
          <a:prstGeom prst="rect">
            <a:avLst/>
          </a:prstGeom>
          <a:ln>
            <a:noFill/>
          </a:ln>
        </p:spPr>
      </p:pic>
      <p:pic>
        <p:nvPicPr>
          <p:cNvPr id="194" name="Picture 9" descr=""/>
          <p:cNvPicPr/>
          <p:nvPr/>
        </p:nvPicPr>
        <p:blipFill>
          <a:blip r:embed="rId6"/>
          <a:srcRect l="0" t="0" r="0" b="23333"/>
          <a:stretch/>
        </p:blipFill>
        <p:spPr>
          <a:xfrm>
            <a:off x="8609040" y="6095880"/>
            <a:ext cx="993240" cy="761760"/>
          </a:xfrm>
          <a:prstGeom prst="rect">
            <a:avLst/>
          </a:prstGeom>
          <a:ln>
            <a:noFill/>
          </a:ln>
        </p:spPr>
      </p:pic>
      <p:sp>
        <p:nvSpPr>
          <p:cNvPr id="195" name="CustomShape 2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6" name="Line 3"/>
          <p:cNvSpPr/>
          <p:nvPr/>
        </p:nvSpPr>
        <p:spPr>
          <a:xfrm>
            <a:off x="3725640" y="2133360"/>
            <a:ext cx="0" cy="3962520"/>
          </a:xfrm>
          <a:prstGeom prst="line">
            <a:avLst/>
          </a:prstGeom>
          <a:ln cap="rnd" w="12600">
            <a:solidFill>
              <a:schemeClr val="accent1">
                <a:alpha val="4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7" name="Line 4"/>
          <p:cNvSpPr/>
          <p:nvPr/>
        </p:nvSpPr>
        <p:spPr>
          <a:xfrm>
            <a:off x="6962760" y="2133360"/>
            <a:ext cx="0" cy="3967200"/>
          </a:xfrm>
          <a:prstGeom prst="line">
            <a:avLst/>
          </a:prstGeom>
          <a:ln cap="rnd" w="12600">
            <a:solidFill>
              <a:schemeClr val="accent1">
                <a:alpha val="4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8" name="PlaceHolder 5"/>
          <p:cNvSpPr>
            <a:spLocks noGrp="1"/>
          </p:cNvSpPr>
          <p:nvPr>
            <p:ph type="title"/>
          </p:nvPr>
        </p:nvSpPr>
        <p:spPr>
          <a:xfrm>
            <a:off x="646200" y="452520"/>
            <a:ext cx="9403920" cy="13996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4200" spc="-1" strike="noStrike">
                <a:solidFill>
                  <a:srgbClr val="ebebeb"/>
                </a:solidFill>
                <a:latin typeface="Century Gothic"/>
              </a:rPr>
              <a:t>Click to edit Master title style</a:t>
            </a:r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99" name="PlaceHolder 6"/>
          <p:cNvSpPr>
            <a:spLocks noGrp="1"/>
          </p:cNvSpPr>
          <p:nvPr>
            <p:ph type="body"/>
          </p:nvPr>
        </p:nvSpPr>
        <p:spPr>
          <a:xfrm>
            <a:off x="652320" y="4250880"/>
            <a:ext cx="2939760" cy="57600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acd433"/>
                </a:solidFill>
                <a:latin typeface="Century Gothic"/>
              </a:rPr>
              <a:t>Click to edit Master text styles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0" name="PlaceHolder 7"/>
          <p:cNvSpPr>
            <a:spLocks noGrp="1"/>
          </p:cNvSpPr>
          <p:nvPr>
            <p:ph type="body"/>
          </p:nvPr>
        </p:nvSpPr>
        <p:spPr>
          <a:xfrm>
            <a:off x="652320" y="2209680"/>
            <a:ext cx="2939760" cy="1523520"/>
          </a:xfrm>
          <a:prstGeom prst="rect">
            <a:avLst/>
          </a:prstGeom>
        </p:spPr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600" spc="-1" strike="noStrike">
                <a:solidFill>
                  <a:srgbClr val="ffffff"/>
                </a:solidFill>
                <a:latin typeface="Century Gothic"/>
              </a:rPr>
              <a:t>Click icon to add picture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1" name="PlaceHolder 8"/>
          <p:cNvSpPr>
            <a:spLocks noGrp="1"/>
          </p:cNvSpPr>
          <p:nvPr>
            <p:ph type="body"/>
          </p:nvPr>
        </p:nvSpPr>
        <p:spPr>
          <a:xfrm>
            <a:off x="652320" y="4827240"/>
            <a:ext cx="2939760" cy="65880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ffffff"/>
                </a:solidFill>
                <a:latin typeface="Century Gothic"/>
              </a:rPr>
              <a:t>Click to edit Master text styles</a:t>
            </a:r>
            <a:endParaRPr b="0" lang="en-US" sz="14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2" name="PlaceHolder 9"/>
          <p:cNvSpPr>
            <a:spLocks noGrp="1"/>
          </p:cNvSpPr>
          <p:nvPr>
            <p:ph type="body"/>
          </p:nvPr>
        </p:nvSpPr>
        <p:spPr>
          <a:xfrm>
            <a:off x="3889440" y="4250880"/>
            <a:ext cx="2930040" cy="57600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acd433"/>
                </a:solidFill>
                <a:latin typeface="Century Gothic"/>
              </a:rPr>
              <a:t>Click to edit Master text styles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3" name="PlaceHolder 10"/>
          <p:cNvSpPr>
            <a:spLocks noGrp="1"/>
          </p:cNvSpPr>
          <p:nvPr>
            <p:ph type="body"/>
          </p:nvPr>
        </p:nvSpPr>
        <p:spPr>
          <a:xfrm>
            <a:off x="3889440" y="2209680"/>
            <a:ext cx="2930040" cy="1523520"/>
          </a:xfrm>
          <a:prstGeom prst="rect">
            <a:avLst/>
          </a:prstGeom>
        </p:spPr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600" spc="-1" strike="noStrike">
                <a:solidFill>
                  <a:srgbClr val="ffffff"/>
                </a:solidFill>
                <a:latin typeface="Century Gothic"/>
              </a:rPr>
              <a:t>Click icon to add picture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4" name="PlaceHolder 11"/>
          <p:cNvSpPr>
            <a:spLocks noGrp="1"/>
          </p:cNvSpPr>
          <p:nvPr>
            <p:ph type="body"/>
          </p:nvPr>
        </p:nvSpPr>
        <p:spPr>
          <a:xfrm>
            <a:off x="3888000" y="4827240"/>
            <a:ext cx="2934000" cy="65880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ffffff"/>
                </a:solidFill>
                <a:latin typeface="Century Gothic"/>
              </a:rPr>
              <a:t>Click to edit Master text styles</a:t>
            </a:r>
            <a:endParaRPr b="0" lang="en-US" sz="14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5" name="PlaceHolder 12"/>
          <p:cNvSpPr>
            <a:spLocks noGrp="1"/>
          </p:cNvSpPr>
          <p:nvPr>
            <p:ph type="body"/>
          </p:nvPr>
        </p:nvSpPr>
        <p:spPr>
          <a:xfrm>
            <a:off x="7124760" y="4250880"/>
            <a:ext cx="2931840" cy="57600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acd433"/>
                </a:solidFill>
                <a:latin typeface="Century Gothic"/>
              </a:rPr>
              <a:t>Click to edit Master text styles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6" name="PlaceHolder 13"/>
          <p:cNvSpPr>
            <a:spLocks noGrp="1"/>
          </p:cNvSpPr>
          <p:nvPr>
            <p:ph type="body"/>
          </p:nvPr>
        </p:nvSpPr>
        <p:spPr>
          <a:xfrm>
            <a:off x="7124760" y="2209680"/>
            <a:ext cx="2931840" cy="1523520"/>
          </a:xfrm>
          <a:prstGeom prst="rect">
            <a:avLst/>
          </a:prstGeom>
        </p:spPr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600" spc="-1" strike="noStrike">
                <a:solidFill>
                  <a:srgbClr val="ffffff"/>
                </a:solidFill>
                <a:latin typeface="Century Gothic"/>
              </a:rPr>
              <a:t>Click icon to add picture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7" name="PlaceHolder 14"/>
          <p:cNvSpPr>
            <a:spLocks noGrp="1"/>
          </p:cNvSpPr>
          <p:nvPr>
            <p:ph type="body"/>
          </p:nvPr>
        </p:nvSpPr>
        <p:spPr>
          <a:xfrm>
            <a:off x="7124400" y="4827240"/>
            <a:ext cx="2935800" cy="65880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ffffff"/>
                </a:solidFill>
                <a:latin typeface="Century Gothic"/>
              </a:rPr>
              <a:t>Click to edit Master text styles</a:t>
            </a:r>
            <a:endParaRPr b="0" lang="en-US" sz="14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8" name="PlaceHolder 15"/>
          <p:cNvSpPr>
            <a:spLocks noGrp="1"/>
          </p:cNvSpPr>
          <p:nvPr>
            <p:ph type="dt"/>
          </p:nvPr>
        </p:nvSpPr>
        <p:spPr>
          <a:xfrm rot="5400000">
            <a:off x="10155240" y="1790640"/>
            <a:ext cx="990360" cy="30456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fld id="{BD578C39-EEA0-4817-A8CD-ED2011938045}" type="datetime">
              <a:rPr b="0" lang="en-US" sz="1100" spc="-1" strike="noStrike">
                <a:solidFill>
                  <a:srgbClr val="ffffff"/>
                </a:solidFill>
                <a:latin typeface="Century Gothic"/>
              </a:rPr>
              <a:t>6/3/21</a:t>
            </a:fld>
            <a:endParaRPr b="0" lang="en-US" sz="1100" spc="-1" strike="noStrike">
              <a:latin typeface="Times New Roman"/>
            </a:endParaRPr>
          </a:p>
        </p:txBody>
      </p:sp>
      <p:sp>
        <p:nvSpPr>
          <p:cNvPr id="209" name="PlaceHolder 16"/>
          <p:cNvSpPr>
            <a:spLocks noGrp="1"/>
          </p:cNvSpPr>
          <p:nvPr>
            <p:ph type="ftr"/>
          </p:nvPr>
        </p:nvSpPr>
        <p:spPr>
          <a:xfrm rot="5400000">
            <a:off x="8951400" y="3224880"/>
            <a:ext cx="3858840" cy="304560"/>
          </a:xfrm>
          <a:prstGeom prst="rect">
            <a:avLst/>
          </a:prstGeom>
        </p:spPr>
        <p:txBody>
          <a:bodyPr anchor="b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10" name="PlaceHolder 17"/>
          <p:cNvSpPr>
            <a:spLocks noGrp="1"/>
          </p:cNvSpPr>
          <p:nvPr>
            <p:ph type="sldNum"/>
          </p:nvPr>
        </p:nvSpPr>
        <p:spPr>
          <a:xfrm>
            <a:off x="10352160" y="295200"/>
            <a:ext cx="837720" cy="76788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fld id="{804A92BE-32D4-45CC-A347-CB5F3ECD304F}" type="slidenum">
              <a:rPr b="0" lang="en-US" sz="2800" spc="-1" strike="noStrike">
                <a:solidFill>
                  <a:srgbClr val="ffffff"/>
                </a:solidFill>
                <a:latin typeface="Century Gothic"/>
              </a:rPr>
              <a:t>&lt;number&gt;</a:t>
            </a:fld>
            <a:endParaRPr b="0" lang="en-US" sz="2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icture 7" descr=""/>
          <p:cNvPicPr/>
          <p:nvPr/>
        </p:nvPicPr>
        <p:blipFill>
          <a:blip r:embed="rId3"/>
          <a:srcRect l="3610" t="0" r="0" b="0"/>
          <a:stretch/>
        </p:blipFill>
        <p:spPr>
          <a:xfrm>
            <a:off x="0" y="2670120"/>
            <a:ext cx="4036680" cy="4187520"/>
          </a:xfrm>
          <a:prstGeom prst="rect">
            <a:avLst/>
          </a:prstGeom>
          <a:ln>
            <a:noFill/>
          </a:ln>
        </p:spPr>
      </p:pic>
      <p:pic>
        <p:nvPicPr>
          <p:cNvPr id="248" name="Picture 6" descr=""/>
          <p:cNvPicPr/>
          <p:nvPr/>
        </p:nvPicPr>
        <p:blipFill>
          <a:blip r:embed="rId4"/>
          <a:srcRect l="35647" t="0" r="0" b="0"/>
          <a:stretch/>
        </p:blipFill>
        <p:spPr>
          <a:xfrm>
            <a:off x="0" y="2892600"/>
            <a:ext cx="1522080" cy="2364840"/>
          </a:xfrm>
          <a:prstGeom prst="rect">
            <a:avLst/>
          </a:prstGeom>
          <a:ln>
            <a:noFill/>
          </a:ln>
        </p:spPr>
      </p:pic>
      <p:sp>
        <p:nvSpPr>
          <p:cNvPr id="249" name="CustomShape 1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 rotWithShape="0">
            <a:gsLst>
              <a:gs pos="0">
                <a:srgbClr val="7ac4f0"/>
              </a:gs>
              <a:gs pos="100000">
                <a:srgbClr val="7ac4f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0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50" name="Picture 8" descr=""/>
          <p:cNvPicPr/>
          <p:nvPr/>
        </p:nvPicPr>
        <p:blipFill>
          <a:blip r:embed="rId5"/>
          <a:srcRect l="0" t="28812" r="0" b="0"/>
          <a:stretch/>
        </p:blipFill>
        <p:spPr>
          <a:xfrm>
            <a:off x="7999560" y="0"/>
            <a:ext cx="1603080" cy="1141200"/>
          </a:xfrm>
          <a:prstGeom prst="rect">
            <a:avLst/>
          </a:prstGeom>
          <a:ln>
            <a:noFill/>
          </a:ln>
        </p:spPr>
      </p:pic>
      <p:pic>
        <p:nvPicPr>
          <p:cNvPr id="251" name="Picture 9" descr=""/>
          <p:cNvPicPr/>
          <p:nvPr/>
        </p:nvPicPr>
        <p:blipFill>
          <a:blip r:embed="rId6"/>
          <a:srcRect l="0" t="0" r="0" b="23333"/>
          <a:stretch/>
        </p:blipFill>
        <p:spPr>
          <a:xfrm>
            <a:off x="8609040" y="6095880"/>
            <a:ext cx="993240" cy="761760"/>
          </a:xfrm>
          <a:prstGeom prst="rect">
            <a:avLst/>
          </a:prstGeom>
          <a:ln>
            <a:noFill/>
          </a:ln>
        </p:spPr>
      </p:pic>
      <p:sp>
        <p:nvSpPr>
          <p:cNvPr id="252" name="CustomShape 2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3" name="PlaceHolder 3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198072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ebebeb"/>
                </a:solidFill>
                <a:latin typeface="Century Gothic"/>
              </a:rPr>
              <a:t>Click to edit Master title style</a:t>
            </a:r>
            <a:endParaRPr b="0" lang="en-US" sz="4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1154880" y="3657600"/>
            <a:ext cx="8825400" cy="236196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Century Gothic"/>
              </a:rPr>
              <a:t>Click to edit Master text styles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5" name="PlaceHolder 5"/>
          <p:cNvSpPr>
            <a:spLocks noGrp="1"/>
          </p:cNvSpPr>
          <p:nvPr>
            <p:ph type="dt"/>
          </p:nvPr>
        </p:nvSpPr>
        <p:spPr>
          <a:xfrm rot="5400000">
            <a:off x="10155240" y="1790640"/>
            <a:ext cx="990360" cy="30456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fld id="{A6682B67-DDBA-4972-812E-D5F9D1FC604F}" type="datetime">
              <a:rPr b="0" lang="en-US" sz="1100" spc="-1" strike="noStrike">
                <a:solidFill>
                  <a:srgbClr val="ffffff"/>
                </a:solidFill>
                <a:latin typeface="Century Gothic"/>
              </a:rPr>
              <a:t>6/3/21</a:t>
            </a:fld>
            <a:endParaRPr b="0" lang="en-US" sz="1100" spc="-1" strike="noStrike">
              <a:latin typeface="Times New Roman"/>
            </a:endParaRPr>
          </a:p>
        </p:txBody>
      </p:sp>
      <p:sp>
        <p:nvSpPr>
          <p:cNvPr id="256" name="PlaceHolder 6"/>
          <p:cNvSpPr>
            <a:spLocks noGrp="1"/>
          </p:cNvSpPr>
          <p:nvPr>
            <p:ph type="ftr"/>
          </p:nvPr>
        </p:nvSpPr>
        <p:spPr>
          <a:xfrm rot="5400000">
            <a:off x="8951400" y="3224880"/>
            <a:ext cx="3858840" cy="304560"/>
          </a:xfrm>
          <a:prstGeom prst="rect">
            <a:avLst/>
          </a:prstGeom>
        </p:spPr>
        <p:txBody>
          <a:bodyPr anchor="b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57" name="PlaceHolder 7"/>
          <p:cNvSpPr>
            <a:spLocks noGrp="1"/>
          </p:cNvSpPr>
          <p:nvPr>
            <p:ph type="sldNum"/>
          </p:nvPr>
        </p:nvSpPr>
        <p:spPr>
          <a:xfrm>
            <a:off x="10352160" y="295200"/>
            <a:ext cx="837720" cy="76788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fld id="{CCF2E683-B2D1-46CB-ACCA-7E9D99A0C43A}" type="slidenum">
              <a:rPr b="0" lang="en-US" sz="2800" spc="-1" strike="noStrike">
                <a:solidFill>
                  <a:srgbClr val="ffffff"/>
                </a:solidFill>
                <a:latin typeface="Century Gothic"/>
              </a:rPr>
              <a:t>&lt;number&gt;</a:t>
            </a:fld>
            <a:endParaRPr b="0" lang="en-US" sz="2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jpeg"/><Relationship Id="rId3" Type="http://schemas.openxmlformats.org/officeDocument/2006/relationships/image" Target="../media/image40.jpeg"/><Relationship Id="rId4" Type="http://schemas.openxmlformats.org/officeDocument/2006/relationships/slideLayout" Target="../slideLayouts/slideLayout4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28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hyperlink" Target="mailto:Lbothe@comcast.net" TargetMode="External"/><Relationship Id="rId2" Type="http://schemas.openxmlformats.org/officeDocument/2006/relationships/image" Target="../media/image47.jpeg"/><Relationship Id="rId3" Type="http://schemas.openxmlformats.org/officeDocument/2006/relationships/slideLayout" Target="../slideLayouts/slideLayout28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2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2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2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2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640800" y="1447920"/>
            <a:ext cx="10963800" cy="33285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ebebeb"/>
                </a:solidFill>
                <a:latin typeface="Century Gothic"/>
              </a:rPr>
              <a:t>Freeman Army Airfield Museum</a:t>
            </a:r>
            <a:br/>
            <a:r>
              <a:rPr b="0" lang="en-US" sz="7200" spc="-1" strike="noStrike">
                <a:solidFill>
                  <a:srgbClr val="ebebeb"/>
                </a:solidFill>
                <a:latin typeface="Century Gothic"/>
              </a:rPr>
              <a:t>Flight Simulators 2021</a:t>
            </a:r>
            <a:br/>
            <a:r>
              <a:rPr b="0" lang="en-US" sz="4800" spc="-1" strike="noStrike">
                <a:solidFill>
                  <a:srgbClr val="ebebeb"/>
                </a:solidFill>
                <a:latin typeface="Century Gothic"/>
              </a:rPr>
              <a:t>And now there are two…..</a:t>
            </a:r>
            <a:endParaRPr b="0" lang="en-US" sz="4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5" name="TextShape 2"/>
          <p:cNvSpPr txBox="1"/>
          <p:nvPr/>
        </p:nvSpPr>
        <p:spPr>
          <a:xfrm>
            <a:off x="640800" y="4776840"/>
            <a:ext cx="10909800" cy="861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2800" spc="-1" strike="noStrike" cap="all">
                <a:solidFill>
                  <a:srgbClr val="acd433"/>
                </a:solidFill>
                <a:latin typeface="Century Gothic"/>
              </a:rPr>
              <a:t>Second flight simulator, for kids under 12 years old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Shape 1"/>
          <p:cNvSpPr txBox="1"/>
          <p:nvPr/>
        </p:nvSpPr>
        <p:spPr>
          <a:xfrm>
            <a:off x="646200" y="452520"/>
            <a:ext cx="9403920" cy="1399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4200" spc="-1" strike="noStrike">
                <a:solidFill>
                  <a:srgbClr val="ebebeb"/>
                </a:solidFill>
                <a:latin typeface="Century Gothic"/>
              </a:rPr>
              <a:t>Instrument Panel, Rudders, Throttle</a:t>
            </a:r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17" name="Content Placeholder 4" descr=""/>
          <p:cNvPicPr/>
          <p:nvPr/>
        </p:nvPicPr>
        <p:blipFill>
          <a:blip r:embed="rId1"/>
          <a:stretch/>
        </p:blipFill>
        <p:spPr>
          <a:xfrm>
            <a:off x="2376360" y="1333440"/>
            <a:ext cx="6955920" cy="5217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646200" y="452520"/>
            <a:ext cx="9403920" cy="1399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4200" spc="-1" strike="noStrike">
                <a:solidFill>
                  <a:srgbClr val="ebebeb"/>
                </a:solidFill>
                <a:latin typeface="Century Gothic"/>
              </a:rPr>
              <a:t>Problems come up, solutions follow</a:t>
            </a:r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19" name="TextShape 2"/>
          <p:cNvSpPr txBox="1"/>
          <p:nvPr/>
        </p:nvSpPr>
        <p:spPr>
          <a:xfrm>
            <a:off x="1103400" y="2052720"/>
            <a:ext cx="9561600" cy="4195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Too complicated for a museum environment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Got rid of switch panel and radio panel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Put flight instruments at the bottom of center main screen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Put Flaps, Trim and Tach indicators on an iPad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Swapped/sold/traded to get better rudder pedals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Got a guy to donate a better yoke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1154880" y="1447920"/>
            <a:ext cx="3400560" cy="14475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ebebeb"/>
                </a:solidFill>
                <a:latin typeface="Century Gothic"/>
              </a:rPr>
              <a:t>Here’s how it looks today</a:t>
            </a:r>
            <a:endParaRPr b="0" lang="en-US" sz="36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21" name="Content Placeholder 6" descr=""/>
          <p:cNvPicPr/>
          <p:nvPr/>
        </p:nvPicPr>
        <p:blipFill>
          <a:blip r:embed="rId1"/>
          <a:stretch/>
        </p:blipFill>
        <p:spPr>
          <a:xfrm>
            <a:off x="4539600" y="1273320"/>
            <a:ext cx="7326360" cy="5110200"/>
          </a:xfrm>
          <a:prstGeom prst="rect">
            <a:avLst/>
          </a:prstGeom>
          <a:ln>
            <a:noFill/>
          </a:ln>
        </p:spPr>
      </p:pic>
      <p:sp>
        <p:nvSpPr>
          <p:cNvPr id="322" name="TextShape 2"/>
          <p:cNvSpPr txBox="1"/>
          <p:nvPr/>
        </p:nvSpPr>
        <p:spPr>
          <a:xfrm>
            <a:off x="555480" y="3129120"/>
            <a:ext cx="4000320" cy="2895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000" spc="-1" strike="noStrike" u="sng">
                <a:solidFill>
                  <a:srgbClr val="ffffff"/>
                </a:solidFill>
                <a:uFillTx/>
                <a:latin typeface="Century Gothic"/>
              </a:rPr>
              <a:t>Changes are</a:t>
            </a: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: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iPad usage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Instruments on screen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New yoke &amp; rudder pedals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Throttle control box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Different software (xPlane)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extShape 1"/>
          <p:cNvSpPr txBox="1"/>
          <p:nvPr/>
        </p:nvSpPr>
        <p:spPr>
          <a:xfrm>
            <a:off x="646200" y="452520"/>
            <a:ext cx="9403920" cy="1399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4200" spc="-1" strike="noStrike">
                <a:solidFill>
                  <a:srgbClr val="ebebeb"/>
                </a:solidFill>
                <a:latin typeface="Century Gothic"/>
              </a:rPr>
              <a:t>A few words about different simulation software</a:t>
            </a:r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652320" y="4250880"/>
            <a:ext cx="2939760" cy="5760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acd433"/>
                </a:solidFill>
                <a:latin typeface="Century Gothic"/>
              </a:rPr>
              <a:t>Prepare3D (P3D)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652320" y="2209680"/>
            <a:ext cx="2939760" cy="1523520"/>
          </a:xfrm>
          <a:prstGeom prst="roundRect">
            <a:avLst>
              <a:gd name="adj" fmla="val 1858"/>
            </a:avLst>
          </a:prstGeom>
          <a:blipFill rotWithShape="0">
            <a:blip r:embed="rId1"/>
            <a:stretch>
              <a:fillRect l="0" t="1459" r="0" b="1459"/>
            </a:stretch>
          </a:blipFill>
          <a:ln>
            <a:noFill/>
          </a:ln>
          <a:effectLst>
            <a:outerShdw algn="tl" blurRad="50800" dir="5400000" dist="507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26" name="TextShape 4"/>
          <p:cNvSpPr txBox="1"/>
          <p:nvPr/>
        </p:nvSpPr>
        <p:spPr>
          <a:xfrm>
            <a:off x="652320" y="4827240"/>
            <a:ext cx="2939760" cy="12826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ffffff"/>
                </a:solidFill>
                <a:latin typeface="Century Gothic"/>
              </a:rPr>
              <a:t>Runs MSE-IN Scenery</a:t>
            </a:r>
            <a:endParaRPr b="0" lang="en-US" sz="14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ffffff"/>
                </a:solidFill>
                <a:latin typeface="Century Gothic"/>
              </a:rPr>
              <a:t>Does not have “native” C-172</a:t>
            </a:r>
            <a:endParaRPr b="0" lang="en-US" sz="14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ffffff"/>
                </a:solidFill>
                <a:latin typeface="Century Gothic"/>
              </a:rPr>
              <a:t>Difficult to configure controls</a:t>
            </a:r>
            <a:endParaRPr b="0" lang="en-US" sz="14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27" name="TextShape 5"/>
          <p:cNvSpPr txBox="1"/>
          <p:nvPr/>
        </p:nvSpPr>
        <p:spPr>
          <a:xfrm>
            <a:off x="3889440" y="4250880"/>
            <a:ext cx="2930040" cy="5760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acd433"/>
                </a:solidFill>
                <a:latin typeface="Century Gothic"/>
              </a:rPr>
              <a:t>XPlane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28" name="CustomShape 6"/>
          <p:cNvSpPr/>
          <p:nvPr/>
        </p:nvSpPr>
        <p:spPr>
          <a:xfrm>
            <a:off x="3889440" y="2209680"/>
            <a:ext cx="2930040" cy="1523520"/>
          </a:xfrm>
          <a:prstGeom prst="roundRect">
            <a:avLst>
              <a:gd name="adj" fmla="val 1858"/>
            </a:avLst>
          </a:prstGeom>
          <a:blipFill rotWithShape="0">
            <a:blip r:embed="rId2"/>
            <a:stretch>
              <a:fillRect l="0" t="11867" r="0" b="11867"/>
            </a:stretch>
          </a:blipFill>
          <a:ln>
            <a:noFill/>
          </a:ln>
          <a:effectLst>
            <a:outerShdw algn="tl" blurRad="50800" dir="5400000" dist="507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29" name="TextShape 7"/>
          <p:cNvSpPr txBox="1"/>
          <p:nvPr/>
        </p:nvSpPr>
        <p:spPr>
          <a:xfrm>
            <a:off x="3888000" y="4827240"/>
            <a:ext cx="2934000" cy="10692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ffffff"/>
                </a:solidFill>
                <a:latin typeface="Century Gothic"/>
              </a:rPr>
              <a:t>Has native C-172</a:t>
            </a:r>
            <a:endParaRPr b="0" lang="en-US" sz="14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ffffff"/>
                </a:solidFill>
                <a:latin typeface="Century Gothic"/>
              </a:rPr>
              <a:t>Easy to configure controls</a:t>
            </a:r>
            <a:endParaRPr b="0" lang="en-US" sz="14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ffffff"/>
                </a:solidFill>
                <a:latin typeface="Century Gothic"/>
              </a:rPr>
              <a:t>Won’t run with MSE-IN</a:t>
            </a:r>
            <a:endParaRPr b="0" lang="en-US" sz="14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30" name="TextShape 8"/>
          <p:cNvSpPr txBox="1"/>
          <p:nvPr/>
        </p:nvSpPr>
        <p:spPr>
          <a:xfrm>
            <a:off x="7124760" y="4250880"/>
            <a:ext cx="2931840" cy="5760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acd433"/>
                </a:solidFill>
                <a:latin typeface="Century Gothic"/>
              </a:rPr>
              <a:t>Microsoft FSX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31" name="CustomShape 9"/>
          <p:cNvSpPr/>
          <p:nvPr/>
        </p:nvSpPr>
        <p:spPr>
          <a:xfrm>
            <a:off x="7124760" y="2209680"/>
            <a:ext cx="2931840" cy="1523520"/>
          </a:xfrm>
          <a:prstGeom prst="roundRect">
            <a:avLst>
              <a:gd name="adj" fmla="val 1858"/>
            </a:avLst>
          </a:prstGeom>
          <a:blipFill rotWithShape="0">
            <a:blip r:embed="rId3"/>
            <a:stretch>
              <a:fillRect l="0" t="11537" r="0" b="11537"/>
            </a:stretch>
          </a:blipFill>
          <a:ln>
            <a:noFill/>
          </a:ln>
          <a:effectLst>
            <a:outerShdw algn="tl" blurRad="50800" dir="5400000" dist="507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32" name="TextShape 10"/>
          <p:cNvSpPr txBox="1"/>
          <p:nvPr/>
        </p:nvSpPr>
        <p:spPr>
          <a:xfrm>
            <a:off x="7124400" y="4827240"/>
            <a:ext cx="2935800" cy="19152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ffffff"/>
                </a:solidFill>
                <a:latin typeface="Century Gothic"/>
              </a:rPr>
              <a:t>Has native C-172</a:t>
            </a:r>
            <a:endParaRPr b="0" lang="en-US" sz="14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ffffff"/>
                </a:solidFill>
                <a:latin typeface="Century Gothic"/>
              </a:rPr>
              <a:t>Easy to configure controls</a:t>
            </a:r>
            <a:endParaRPr b="0" lang="en-US" sz="14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ffffff"/>
                </a:solidFill>
                <a:latin typeface="Century Gothic"/>
              </a:rPr>
              <a:t>Runs MSE-IN scenery</a:t>
            </a:r>
            <a:endParaRPr b="0" lang="en-US" sz="1400" spc="-1" strike="noStrike">
              <a:solidFill>
                <a:srgbClr val="ffffff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ffffff"/>
                </a:solidFill>
                <a:latin typeface="Century Gothic"/>
              </a:rPr>
              <a:t>BUT…..</a:t>
            </a:r>
            <a:endParaRPr b="0" lang="en-US" sz="14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ffffff"/>
                </a:solidFill>
                <a:latin typeface="Century Gothic"/>
              </a:rPr>
              <a:t>Won’t spread across 3 monitors</a:t>
            </a:r>
            <a:endParaRPr b="0" lang="en-US" sz="14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1154880" y="1447920"/>
            <a:ext cx="8825400" cy="19807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1" lang="en-US" sz="4800" spc="-1" strike="noStrike">
                <a:solidFill>
                  <a:srgbClr val="ff00ff"/>
                </a:solidFill>
                <a:latin typeface="Century Gothic"/>
              </a:rPr>
              <a:t>One big problem – Little kids want to fly it</a:t>
            </a:r>
            <a:endParaRPr b="0" lang="en-US" sz="4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34" name="TextShape 2"/>
          <p:cNvSpPr txBox="1"/>
          <p:nvPr/>
        </p:nvSpPr>
        <p:spPr>
          <a:xfrm>
            <a:off x="1154880" y="3657600"/>
            <a:ext cx="8825400" cy="2361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Century Gothic"/>
              </a:rPr>
              <a:t>But they bang the controls from stop-to-stop, and beat the heck out of them.</a:t>
            </a:r>
            <a:endParaRPr b="0" lang="en-US" sz="36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646200" y="452520"/>
            <a:ext cx="9403920" cy="1399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4200" spc="-1" strike="noStrike">
                <a:solidFill>
                  <a:srgbClr val="ebebeb"/>
                </a:solidFill>
                <a:latin typeface="Century Gothic"/>
              </a:rPr>
              <a:t>First passive kids version</a:t>
            </a:r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36" name="TextShape 2"/>
          <p:cNvSpPr txBox="1"/>
          <p:nvPr/>
        </p:nvSpPr>
        <p:spPr>
          <a:xfrm>
            <a:off x="246240" y="2050920"/>
            <a:ext cx="3827160" cy="4195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Kids like it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They can bang the controls around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      …</a:t>
            </a: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.. However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No electronics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Not very educational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Terrible seat!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37" name="Content Placeholder 5" descr=""/>
          <p:cNvPicPr/>
          <p:nvPr/>
        </p:nvPicPr>
        <p:blipFill>
          <a:blip r:embed="rId1"/>
          <a:stretch/>
        </p:blipFill>
        <p:spPr>
          <a:xfrm>
            <a:off x="5676840" y="1455840"/>
            <a:ext cx="5341680" cy="5157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646200" y="452520"/>
            <a:ext cx="9403920" cy="1399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4200" spc="-1" strike="noStrike">
                <a:solidFill>
                  <a:srgbClr val="ebebeb"/>
                </a:solidFill>
                <a:latin typeface="Century Gothic"/>
              </a:rPr>
              <a:t>Vincennes Univ in Indianapolis gives us all their old flight sim equipment</a:t>
            </a:r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39" name="Content Placeholder 4" descr=""/>
          <p:cNvPicPr/>
          <p:nvPr/>
        </p:nvPicPr>
        <p:blipFill>
          <a:blip r:embed="rId1"/>
          <a:stretch/>
        </p:blipFill>
        <p:spPr>
          <a:xfrm>
            <a:off x="568080" y="2384280"/>
            <a:ext cx="11098800" cy="3913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646200" y="452520"/>
            <a:ext cx="9403920" cy="1399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4200" spc="-1" strike="noStrike">
                <a:solidFill>
                  <a:srgbClr val="ebebeb"/>
                </a:solidFill>
                <a:latin typeface="Century Gothic"/>
              </a:rPr>
              <a:t>We decide to put electronics in the existing kiddie sim. Mods needed.</a:t>
            </a:r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1" name="TextShape 2"/>
          <p:cNvSpPr txBox="1"/>
          <p:nvPr/>
        </p:nvSpPr>
        <p:spPr>
          <a:xfrm>
            <a:off x="1103400" y="2052720"/>
            <a:ext cx="8946720" cy="4195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Make lower to floor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Add computer shelf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Obtain monitor (32” TV)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New seat, adjustable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Obtain iPad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Install joystick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Omit rudder pedals, on purpose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Shape 1"/>
          <p:cNvSpPr txBox="1"/>
          <p:nvPr/>
        </p:nvSpPr>
        <p:spPr>
          <a:xfrm>
            <a:off x="646200" y="452520"/>
            <a:ext cx="9403920" cy="1399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4200" spc="-1" strike="noStrike">
                <a:solidFill>
                  <a:srgbClr val="ebebeb"/>
                </a:solidFill>
                <a:latin typeface="Century Gothic"/>
              </a:rPr>
              <a:t>Marty contemplates changes.</a:t>
            </a:r>
            <a:br/>
            <a:r>
              <a:rPr b="0" lang="en-US" sz="4200" spc="-1" strike="noStrike">
                <a:solidFill>
                  <a:srgbClr val="ebebeb"/>
                </a:solidFill>
                <a:latin typeface="Century Gothic"/>
              </a:rPr>
              <a:t>Crappy seat has been removed</a:t>
            </a:r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43" name="Content Placeholder 4" descr=""/>
          <p:cNvPicPr/>
          <p:nvPr/>
        </p:nvPicPr>
        <p:blipFill>
          <a:blip r:embed="rId1"/>
          <a:stretch/>
        </p:blipFill>
        <p:spPr>
          <a:xfrm>
            <a:off x="2589480" y="2052720"/>
            <a:ext cx="5651280" cy="4449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Shape 1"/>
          <p:cNvSpPr txBox="1"/>
          <p:nvPr/>
        </p:nvSpPr>
        <p:spPr>
          <a:xfrm>
            <a:off x="646200" y="452520"/>
            <a:ext cx="9403920" cy="1399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4200" spc="-1" strike="noStrike">
                <a:solidFill>
                  <a:srgbClr val="ebebeb"/>
                </a:solidFill>
                <a:latin typeface="Century Gothic"/>
              </a:rPr>
              <a:t>Legs shortened, old computer installed, trial run of electronics</a:t>
            </a:r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45" name="Content Placeholder 4" descr=""/>
          <p:cNvPicPr/>
          <p:nvPr/>
        </p:nvPicPr>
        <p:blipFill>
          <a:blip r:embed="rId1"/>
          <a:stretch/>
        </p:blipFill>
        <p:spPr>
          <a:xfrm>
            <a:off x="1563840" y="2052720"/>
            <a:ext cx="7742160" cy="4354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646200" y="452520"/>
            <a:ext cx="9403920" cy="1399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4200" spc="-1" strike="noStrike">
                <a:solidFill>
                  <a:srgbClr val="ebebeb"/>
                </a:solidFill>
                <a:latin typeface="Century Gothic"/>
              </a:rPr>
              <a:t>A little info about me .....</a:t>
            </a:r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7" name="TextShape 2"/>
          <p:cNvSpPr txBox="1"/>
          <p:nvPr/>
        </p:nvSpPr>
        <p:spPr>
          <a:xfrm>
            <a:off x="681120" y="1852560"/>
            <a:ext cx="9613440" cy="4878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  <a:tabLst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68680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Larry Bothe, from Seymour, Indiana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  <a:tabLst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6868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(Contact info on last slide)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  <a:tabLst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6868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8500-hour pilot, FAA Certified Flight Instructor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  <a:tabLst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6868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     </a:t>
            </a: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Rated in Airplanes, Seaplanes, Helicopters &amp; Gliders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  <a:tabLst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6868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     </a:t>
            </a: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Lived in Chicago 1991-1998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  <a:tabLst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6868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     </a:t>
            </a: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President of CAEUG in 1996; VP – Programs before that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  <a:tabLst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6868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     </a:t>
            </a: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Curator; Freeman Army Airfield Museum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686800"/>
              </a:tabLst>
            </a:pP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646200" y="452520"/>
            <a:ext cx="9403920" cy="1399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4200" spc="-1" strike="noStrike">
                <a:solidFill>
                  <a:srgbClr val="ebebeb"/>
                </a:solidFill>
                <a:latin typeface="Century Gothic"/>
              </a:rPr>
              <a:t>Problems come up; old vs. new</a:t>
            </a:r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7" name="TextShape 2"/>
          <p:cNvSpPr txBox="1"/>
          <p:nvPr/>
        </p:nvSpPr>
        <p:spPr>
          <a:xfrm>
            <a:off x="1103400" y="2052720"/>
            <a:ext cx="8946720" cy="43524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Old software runs on ancient computer, but no browser will run properly in Windows XP, and won’t run Air Manager, the interface program for the iPad (flight instruments).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Newer Win 10 machine connects to the internet, runs Air Manager, but won’t run old Microsoft 2004 simulation.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	</a:t>
            </a:r>
            <a:r>
              <a:rPr b="0" lang="en-US" sz="2400" spc="-1" strike="noStrike" u="sng">
                <a:solidFill>
                  <a:srgbClr val="ffffff"/>
                </a:solidFill>
                <a:uFillTx/>
                <a:latin typeface="Century Gothic"/>
              </a:rPr>
              <a:t>Ultimate Solution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Larry donates Win-10 machine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Software changed to newer Microsoft FSX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Added benefit: Mega-Scenery Earth for Indiana runs with FSX, so we have good local scenery for the kids. They can find their house or school.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646200" y="452520"/>
            <a:ext cx="9403920" cy="1399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4200" spc="-1" strike="noStrike">
                <a:solidFill>
                  <a:srgbClr val="ebebeb"/>
                </a:solidFill>
                <a:latin typeface="Century Gothic"/>
              </a:rPr>
              <a:t>Here’s what the finished kiddie sim looks like</a:t>
            </a:r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49" name="Content Placeholder 4" descr=""/>
          <p:cNvPicPr/>
          <p:nvPr/>
        </p:nvPicPr>
        <p:blipFill>
          <a:blip r:embed="rId1"/>
          <a:stretch/>
        </p:blipFill>
        <p:spPr>
          <a:xfrm>
            <a:off x="3518640" y="1484280"/>
            <a:ext cx="6411240" cy="4992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646200" y="452520"/>
            <a:ext cx="9403920" cy="1399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4200" spc="-1" strike="noStrike">
                <a:solidFill>
                  <a:srgbClr val="ebebeb"/>
                </a:solidFill>
                <a:latin typeface="Century Gothic"/>
              </a:rPr>
              <a:t>Both simulators in alcove</a:t>
            </a:r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51" name="Content Placeholder 4" descr=""/>
          <p:cNvPicPr/>
          <p:nvPr/>
        </p:nvPicPr>
        <p:blipFill>
          <a:blip r:embed="rId1"/>
          <a:stretch/>
        </p:blipFill>
        <p:spPr>
          <a:xfrm>
            <a:off x="2401200" y="1307520"/>
            <a:ext cx="6800040" cy="5333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Shape 1"/>
          <p:cNvSpPr txBox="1"/>
          <p:nvPr/>
        </p:nvSpPr>
        <p:spPr>
          <a:xfrm>
            <a:off x="646200" y="452520"/>
            <a:ext cx="9403920" cy="1399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4200" spc="-1" strike="noStrike">
                <a:solidFill>
                  <a:srgbClr val="ebebeb"/>
                </a:solidFill>
                <a:latin typeface="Century Gothic"/>
              </a:rPr>
              <a:t>Plans for the near future</a:t>
            </a:r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53" name="TextShape 2"/>
          <p:cNvSpPr txBox="1"/>
          <p:nvPr/>
        </p:nvSpPr>
        <p:spPr>
          <a:xfrm>
            <a:off x="1103400" y="2052720"/>
            <a:ext cx="8946720" cy="4195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Add easy-to-fly scenarios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Adjust (reduce) sensitivity of some controls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Update simulator operation instruction sheets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Consider changing simulation software to the new Microsoft 2020 flight simulation program. 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Further in the future, perhaps add a simulation for the AT-10 twin-engine trainer that was used at Freeman Field during WWII. A group in the UK is creating the simulation, but they aren’t done yet.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Shape 1"/>
          <p:cNvSpPr txBox="1"/>
          <p:nvPr/>
        </p:nvSpPr>
        <p:spPr>
          <a:xfrm>
            <a:off x="646200" y="452520"/>
            <a:ext cx="9403920" cy="1399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4200" spc="-1" strike="noStrike">
                <a:solidFill>
                  <a:srgbClr val="ebebeb"/>
                </a:solidFill>
                <a:latin typeface="Century Gothic"/>
              </a:rPr>
              <a:t>Questions? Comments? </a:t>
            </a:r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55" name="TextShape 2"/>
          <p:cNvSpPr txBox="1"/>
          <p:nvPr/>
        </p:nvSpPr>
        <p:spPr>
          <a:xfrm>
            <a:off x="430200" y="1606680"/>
            <a:ext cx="4431960" cy="4562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My contact information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 u="sng">
                <a:solidFill>
                  <a:srgbClr val="c4e46e"/>
                </a:solidFill>
                <a:uFillTx/>
                <a:latin typeface="Century Gothic"/>
                <a:hlinkClick r:id="rId1"/>
              </a:rPr>
              <a:t>Lbothe@comcast.net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Cell Phone: 812-521-7400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My airplane is a 1961 Champion model 7EC “Champ”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If you come to Seymour you can fly the simulators, or the Champ, or both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56" name="Content Placeholder 5" descr=""/>
          <p:cNvPicPr/>
          <p:nvPr/>
        </p:nvPicPr>
        <p:blipFill>
          <a:blip r:embed="rId2"/>
          <a:stretch/>
        </p:blipFill>
        <p:spPr>
          <a:xfrm>
            <a:off x="4947840" y="1965600"/>
            <a:ext cx="7038000" cy="3597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646200" y="452520"/>
            <a:ext cx="9403920" cy="1399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4200" spc="-1" strike="noStrike">
                <a:solidFill>
                  <a:srgbClr val="ebebeb"/>
                </a:solidFill>
                <a:latin typeface="Century Gothic"/>
              </a:rPr>
              <a:t>What we’ll cover today</a:t>
            </a:r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9" name="TextShape 2"/>
          <p:cNvSpPr txBox="1"/>
          <p:nvPr/>
        </p:nvSpPr>
        <p:spPr>
          <a:xfrm>
            <a:off x="1103400" y="2052720"/>
            <a:ext cx="8946720" cy="4578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Background; the museum, why flight simulators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The first simulator, how that came about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Changes to the first one over the last 2 years; a lot!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The advent of the Kiddie Sim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Building on what we knew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Acquiring the equipment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Selecting software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Putting it together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The finished Kiddie Sim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Questions &amp; Discussion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646200" y="452520"/>
            <a:ext cx="9403920" cy="1399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4200" spc="-1" strike="noStrike">
                <a:solidFill>
                  <a:srgbClr val="ebebeb"/>
                </a:solidFill>
                <a:latin typeface="Century Gothic"/>
              </a:rPr>
              <a:t>Freeman Army Airfield</a:t>
            </a:r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1" name="TextShape 2"/>
          <p:cNvSpPr txBox="1"/>
          <p:nvPr/>
        </p:nvSpPr>
        <p:spPr>
          <a:xfrm>
            <a:off x="1103400" y="2060640"/>
            <a:ext cx="3341160" cy="4195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Built in 9 mo. in 1942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Trained bomber pilots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9-weeks to learn…..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Multi-engine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Instrument flight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Crew coordination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Had 250 AT-10 aircraft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02" name="Content Placeholder 5" descr=""/>
          <p:cNvPicPr/>
          <p:nvPr/>
        </p:nvPicPr>
        <p:blipFill>
          <a:blip r:embed="rId1"/>
          <a:stretch/>
        </p:blipFill>
        <p:spPr>
          <a:xfrm>
            <a:off x="4643280" y="2176560"/>
            <a:ext cx="7362360" cy="3795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646200" y="452520"/>
            <a:ext cx="9403920" cy="1399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4200" spc="-1" strike="noStrike">
                <a:solidFill>
                  <a:srgbClr val="ebebeb"/>
                </a:solidFill>
                <a:latin typeface="Century Gothic"/>
              </a:rPr>
              <a:t>The Freeman Army Airfield Museum</a:t>
            </a:r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4" name="TextShape 2"/>
          <p:cNvSpPr txBox="1"/>
          <p:nvPr/>
        </p:nvSpPr>
        <p:spPr>
          <a:xfrm>
            <a:off x="577800" y="2060640"/>
            <a:ext cx="4395600" cy="4195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I’m the Curator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2 buildings, 6000 sq. ft.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Concentrates on WWII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05" name="Content Placeholder 8" descr=""/>
          <p:cNvPicPr/>
          <p:nvPr/>
        </p:nvPicPr>
        <p:blipFill>
          <a:blip r:embed="rId1"/>
          <a:stretch/>
        </p:blipFill>
        <p:spPr>
          <a:xfrm>
            <a:off x="4675320" y="2060640"/>
            <a:ext cx="7354440" cy="4096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>
            <a:off x="646200" y="452520"/>
            <a:ext cx="9403920" cy="1399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4200" spc="-1" strike="noStrike">
                <a:solidFill>
                  <a:srgbClr val="ebebeb"/>
                </a:solidFill>
                <a:latin typeface="Century Gothic"/>
              </a:rPr>
              <a:t>Link Trainer</a:t>
            </a:r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7" name="TextShape 2"/>
          <p:cNvSpPr txBox="1"/>
          <p:nvPr/>
        </p:nvSpPr>
        <p:spPr>
          <a:xfrm>
            <a:off x="466560" y="1901880"/>
            <a:ext cx="4395600" cy="4195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WWII flight simulator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Museum has a Link Trainer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Kids want to fly it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08" name="Content Placeholder 18" descr=""/>
          <p:cNvPicPr/>
          <p:nvPr/>
        </p:nvPicPr>
        <p:blipFill>
          <a:blip r:embed="rId1"/>
          <a:stretch/>
        </p:blipFill>
        <p:spPr>
          <a:xfrm>
            <a:off x="5058720" y="1281960"/>
            <a:ext cx="6745680" cy="5058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646200" y="452520"/>
            <a:ext cx="9403920" cy="1399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4200" spc="-1" strike="noStrike">
                <a:solidFill>
                  <a:srgbClr val="ebebeb"/>
                </a:solidFill>
                <a:latin typeface="Century Gothic"/>
              </a:rPr>
              <a:t>We want a real simulator!</a:t>
            </a:r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10" name="TextShape 2"/>
          <p:cNvSpPr txBox="1"/>
          <p:nvPr/>
        </p:nvSpPr>
        <p:spPr>
          <a:xfrm>
            <a:off x="436680" y="2052720"/>
            <a:ext cx="4395600" cy="4195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They’re expensive!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This model from Elite costs $9350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Not in the budget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11" name="Content Placeholder 5" descr=""/>
          <p:cNvPicPr/>
          <p:nvPr/>
        </p:nvPicPr>
        <p:blipFill>
          <a:blip r:embed="rId1"/>
          <a:stretch/>
        </p:blipFill>
        <p:spPr>
          <a:xfrm>
            <a:off x="5773680" y="1521000"/>
            <a:ext cx="4947840" cy="4998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646200" y="452520"/>
            <a:ext cx="9403920" cy="1399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4200" spc="-1" strike="noStrike">
                <a:solidFill>
                  <a:srgbClr val="ebebeb"/>
                </a:solidFill>
                <a:latin typeface="Century Gothic"/>
              </a:rPr>
              <a:t>How we got the first one, short version</a:t>
            </a:r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13" name="TextShape 2"/>
          <p:cNvSpPr txBox="1"/>
          <p:nvPr/>
        </p:nvSpPr>
        <p:spPr>
          <a:xfrm>
            <a:off x="1103400" y="2052720"/>
            <a:ext cx="9749520" cy="4195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A guy gave us a chassis (Bart Waclawik; Volair Sim)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Got a computer from John Spizzirri for cheap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Pulled some strings and got money donated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Bought the rest of the components, and the software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Put it together ourselves (Eagle Scout project)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Got Bart to come fix some integration issues; then it ran right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ffffff"/>
                </a:solidFill>
                <a:latin typeface="Century Gothic"/>
              </a:rPr>
              <a:t>Initially spent about $2100 for everything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Shape 1"/>
          <p:cNvSpPr txBox="1"/>
          <p:nvPr/>
        </p:nvSpPr>
        <p:spPr>
          <a:xfrm>
            <a:off x="646200" y="452520"/>
            <a:ext cx="9403920" cy="1399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4200" spc="-1" strike="noStrike">
                <a:solidFill>
                  <a:srgbClr val="ebebeb"/>
                </a:solidFill>
                <a:latin typeface="Century Gothic"/>
              </a:rPr>
              <a:t>The end result –</a:t>
            </a:r>
            <a:br/>
            <a:r>
              <a:rPr b="0" lang="en-US" sz="4200" spc="-1" strike="noStrike">
                <a:solidFill>
                  <a:srgbClr val="ebebeb"/>
                </a:solidFill>
                <a:latin typeface="Century Gothic"/>
              </a:rPr>
              <a:t>Our first simulator</a:t>
            </a:r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15" name="Content Placeholder 8" descr=""/>
          <p:cNvPicPr/>
          <p:nvPr/>
        </p:nvPicPr>
        <p:blipFill>
          <a:blip r:embed="rId1"/>
          <a:stretch/>
        </p:blipFill>
        <p:spPr>
          <a:xfrm>
            <a:off x="2257560" y="1852560"/>
            <a:ext cx="6381360" cy="478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6177</TotalTime>
  <Application>LibreOffice/6.4.7.2$Linux_X86_64 LibreOffice_project/40$Build-2</Application>
  <Words>823</Words>
  <Paragraphs>121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2019-10-19T22:00:09Z</dcterms:created>
  <dc:creator>Larry</dc:creator>
  <dc:description/>
  <dc:language>en-US</dc:language>
  <cp:lastModifiedBy>Larry</cp:lastModifiedBy>
  <dcterms:modified xsi:type="dcterms:W3CDTF">2021-03-27T16:48:27Z</dcterms:modified>
  <cp:revision>77</cp:revision>
  <dc:subject/>
  <dc:title>Flight Simulator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24</vt:i4>
  </property>
</Properties>
</file>